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handoutMasterIdLst>
    <p:handoutMasterId r:id="rId10"/>
  </p:handoutMasterIdLst>
  <p:sldIdLst>
    <p:sldId id="305" r:id="rId2"/>
    <p:sldId id="306" r:id="rId3"/>
    <p:sldId id="307" r:id="rId4"/>
    <p:sldId id="308" r:id="rId5"/>
    <p:sldId id="309" r:id="rId6"/>
    <p:sldId id="310" r:id="rId7"/>
    <p:sldId id="311" r:id="rId8"/>
  </p:sldIdLst>
  <p:sldSz cx="9144000" cy="6858000" type="screen4x3"/>
  <p:notesSz cx="6799263" cy="9929813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705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705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121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7287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1" y="4716859"/>
            <a:ext cx="5440044" cy="44680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121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628800"/>
            <a:ext cx="8065269" cy="5400600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It is often difficult to recognise patterns or relationships between data.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Statistics is a tool that can be used to convert large quantities of data into small, informative, meaningful summaries.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Statistical concepts are essential for manipulating data and reaching sensible conclusions.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269776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Identifying patterns &amp; relationships between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72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908720"/>
            <a:ext cx="8568952" cy="5688632"/>
          </a:xfrm>
        </p:spPr>
        <p:txBody>
          <a:bodyPr>
            <a:normAutofit fontScale="85000" lnSpcReduction="2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Average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single value that gives the most representative summary value of a range of numbers.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Different methods of averaging data include: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Mean – the sum of the data divided by the total number of values.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Median – the number in the middle of a range.</a:t>
            </a:r>
          </a:p>
          <a:p>
            <a:pPr marL="365125" indent="-365125">
              <a:spcAft>
                <a:spcPts val="1200"/>
              </a:spcAft>
            </a:pPr>
            <a:r>
              <a:rPr lang="en-US" sz="3600" dirty="0" smtClean="0"/>
              <a:t>Mode – the value that occurs most frequently.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Some useful statistical concepts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20438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908720"/>
            <a:ext cx="8568952" cy="5688632"/>
          </a:xfrm>
        </p:spPr>
        <p:txBody>
          <a:bodyPr>
            <a:normAutofit fontScale="92500" lnSpcReduction="2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Significance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significance test can help indicate when a difference may be important.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An example of a measure of significance is standard deviation.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For example a low SD shows that there is little variation in a mean value, so the value is representative and significant.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high SD indicates that the variation between values is high so the mean may lack significance.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Some useful statistical concepts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07335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908720"/>
            <a:ext cx="8568952" cy="5688632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Correlation &amp; causality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This looks at relationships between data and what may have caused the patterns.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Correlation measures whether trends are related in any way.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Causation looks for what is responsible for the patterns.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Be careful not to just assume that a correlation is caused by one particular aspect (see examples on p 157).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99392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Some useful statistical concepts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96557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1268760"/>
            <a:ext cx="8568952" cy="5688632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Data </a:t>
            </a:r>
            <a:r>
              <a:rPr lang="en-US" sz="3600" b="1" dirty="0" err="1" smtClean="0"/>
              <a:t>visualisations</a:t>
            </a:r>
            <a:endParaRPr lang="en-US" sz="3600" b="1" dirty="0" smtClean="0"/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Using visual techniques (such as lines, shapes &amp; </a:t>
            </a:r>
            <a:r>
              <a:rPr lang="en-US" sz="3600" dirty="0" err="1" smtClean="0"/>
              <a:t>colours</a:t>
            </a:r>
            <a:r>
              <a:rPr lang="en-US" sz="3600" dirty="0" smtClean="0"/>
              <a:t>) can make it easier to interpret data.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This can include graphs, charts, maps, histograms &amp; diagrams.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 aim is to see the main aspect and trends in the data (p 157 – 159).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125760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/>
              <a:t>Identifying patterns &amp; relationships between data</a:t>
            </a:r>
          </a:p>
        </p:txBody>
      </p:sp>
    </p:spTree>
    <p:extLst>
      <p:ext uri="{BB962C8B-B14F-4D97-AF65-F5344CB8AC3E}">
        <p14:creationId xmlns:p14="http://schemas.microsoft.com/office/powerpoint/2010/main" val="7988826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1268760"/>
            <a:ext cx="8568952" cy="5688632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Queries &amp; searches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These are a way of managing large data sets. The goal is to hide most of the data and </a:t>
            </a:r>
            <a:r>
              <a:rPr lang="en-US" sz="3600" dirty="0" err="1" smtClean="0"/>
              <a:t>highligh</a:t>
            </a:r>
            <a:r>
              <a:rPr lang="en-US" sz="3600" dirty="0" smtClean="0"/>
              <a:t> the interesting parts.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Sorting and filtering data can be used to achieve this goal.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125760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/>
              <a:t>Identifying patterns &amp; relationships between data</a:t>
            </a:r>
          </a:p>
        </p:txBody>
      </p:sp>
    </p:spTree>
    <p:extLst>
      <p:ext uri="{BB962C8B-B14F-4D97-AF65-F5344CB8AC3E}">
        <p14:creationId xmlns:p14="http://schemas.microsoft.com/office/powerpoint/2010/main" val="36254098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323528" y="1268760"/>
            <a:ext cx="8568952" cy="5688632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Conditional formatting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Allows you to change the appearance of data automatically based on its current value.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Can be used with database and spreadsheet applications. 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See p 164 and </a:t>
            </a:r>
            <a:r>
              <a:rPr lang="en-US" sz="3600" smtClean="0"/>
              <a:t>Wikipedia climate data.</a:t>
            </a: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125760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/>
              <a:t>Identifying patterns &amp; relationships between data</a:t>
            </a:r>
          </a:p>
        </p:txBody>
      </p:sp>
    </p:spTree>
    <p:extLst>
      <p:ext uri="{BB962C8B-B14F-4D97-AF65-F5344CB8AC3E}">
        <p14:creationId xmlns:p14="http://schemas.microsoft.com/office/powerpoint/2010/main" val="14619498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2643</TotalTime>
  <Words>395</Words>
  <Application>Microsoft Office PowerPoint</Application>
  <PresentationFormat>On-screen Show (4:3)</PresentationFormat>
  <Paragraphs>37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Concourse</vt:lpstr>
      <vt:lpstr>Identifying patterns &amp; relationships between data</vt:lpstr>
      <vt:lpstr>Some useful statistical concepts</vt:lpstr>
      <vt:lpstr>Some useful statistical concepts</vt:lpstr>
      <vt:lpstr>Some useful statistical concepts</vt:lpstr>
      <vt:lpstr>Identifying patterns &amp; relationships between data</vt:lpstr>
      <vt:lpstr>Identifying patterns &amp; relationships between data</vt:lpstr>
      <vt:lpstr>Identifying patterns &amp; relationships between data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238</cp:revision>
  <cp:lastPrinted>2015-12-02T23:58:20Z</cp:lastPrinted>
  <dcterms:created xsi:type="dcterms:W3CDTF">2003-10-07T23:42:24Z</dcterms:created>
  <dcterms:modified xsi:type="dcterms:W3CDTF">2017-01-05T22:49:31Z</dcterms:modified>
</cp:coreProperties>
</file>

<file path=docProps/thumbnail.jpeg>
</file>